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3" r:id="rId2"/>
    <p:sldId id="274" r:id="rId3"/>
  </p:sldIdLst>
  <p:sldSz cx="6858000" cy="9906000" type="A4"/>
  <p:notesSz cx="6889750" cy="100218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9966"/>
    <a:srgbClr val="CC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3890" autoAdjust="0"/>
  </p:normalViewPr>
  <p:slideViewPr>
    <p:cSldViewPr>
      <p:cViewPr varScale="1">
        <p:scale>
          <a:sx n="72" d="100"/>
          <a:sy n="72" d="100"/>
        </p:scale>
        <p:origin x="-690" y="-15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978" y="90"/>
      </p:cViewPr>
      <p:guideLst>
        <p:guide orient="horz" pos="3156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8B63F-5CB5-4EA9-9FDF-F4E2CA1F845E}" type="datetimeFigureOut">
              <a:rPr lang="fr-FR" smtClean="0"/>
              <a:pPr/>
              <a:t>18/07/2022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C5F02-6CB9-4BF6-A828-9F8FA0983E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138A70CB-1FF6-4407-9CD3-4961BF034047}" type="datetimeFigureOut">
              <a:rPr lang="fr-FR" smtClean="0"/>
              <a:pPr/>
              <a:t>18/07/2022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4713" y="750888"/>
            <a:ext cx="2600325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vert="horz" lIns="96634" tIns="48317" rIns="96634" bIns="48317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597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AFD59DE-162F-4BEF-9757-F532F95FEA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hyperlink" Target="mailto:nouvelenvol.hautesalpes@gmail.com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mailto:nouvelenvol.hautesalpes@gmail.com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bg>
      <p:bgPr>
        <a:gradFill flip="none" rotWithShape="1">
          <a:gsLst>
            <a:gs pos="100000">
              <a:srgbClr val="92D050">
                <a:alpha val="17000"/>
              </a:srgbClr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FAD8-9CEF-4DFD-8A5E-AE878C33E7F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078" name="Rectangle 6"/>
          <p:cNvSpPr>
            <a:spLocks noChangeArrowheads="1"/>
          </p:cNvSpPr>
          <p:nvPr userDrawn="1"/>
        </p:nvSpPr>
        <p:spPr bwMode="auto">
          <a:xfrm>
            <a:off x="1484784" y="8293531"/>
            <a:ext cx="4248472" cy="90794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5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Association Nouvel Envol Hautes-Alpes</a:t>
            </a:r>
            <a:r>
              <a:rPr kumimoji="0" lang="fr-FR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/>
            </a:r>
            <a:br>
              <a:rPr kumimoji="0" lang="fr-FR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</a:br>
            <a:r>
              <a:rPr kumimoji="0" lang="fr-FR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7, rue des Rémouleurs – Z. A. </a:t>
            </a:r>
            <a:r>
              <a:rPr kumimoji="0" lang="fr-FR" sz="105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Entraigues</a:t>
            </a:r>
            <a:r>
              <a:rPr kumimoji="0" lang="fr-FR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– 05200 EMBRUN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  <a:hlinkClick r:id="rId2"/>
              </a:rPr>
              <a:t>nouvelenvol.hautesalpes@gmail.com</a:t>
            </a:r>
            <a:r>
              <a:rPr kumimoji="0" lang="fr-FR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- www.nouvelenvol05.fr</a:t>
            </a:r>
            <a:endParaRPr kumimoji="0" 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09 70 93 05 94 / 06 51 05 92 58 </a:t>
            </a:r>
            <a:endParaRPr kumimoji="0" 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Agréments Sport / Tourisme / VAO / Accueil Collectif de Mineurs</a:t>
            </a:r>
            <a:endParaRPr kumimoji="0" 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9" name="Picture 7" descr="logo-FFSA-CDSA05-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80" y="8625408"/>
            <a:ext cx="576263" cy="116681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  <p:pic>
        <p:nvPicPr>
          <p:cNvPr id="3080" name="Picture 8" descr="logoddcspp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6792" y="9201472"/>
            <a:ext cx="652355" cy="64807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  <p:pic>
        <p:nvPicPr>
          <p:cNvPr id="3081" name="Picture 9" descr="logo CG horizontal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92896" y="9417496"/>
            <a:ext cx="1080120" cy="368161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  <p:pic>
        <p:nvPicPr>
          <p:cNvPr id="3082" name="Picture 10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670711" y="9232977"/>
            <a:ext cx="998649" cy="55924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  <p:pic>
        <p:nvPicPr>
          <p:cNvPr id="3083" name="Picture 11" descr="logo mdph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77072" y="9489504"/>
            <a:ext cx="1266825" cy="28733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  <p:sp>
        <p:nvSpPr>
          <p:cNvPr id="20" name="Rectangle 19"/>
          <p:cNvSpPr/>
          <p:nvPr userDrawn="1"/>
        </p:nvSpPr>
        <p:spPr>
          <a:xfrm>
            <a:off x="1484784" y="8265368"/>
            <a:ext cx="4320480" cy="864096"/>
          </a:xfrm>
          <a:prstGeom prst="rect">
            <a:avLst/>
          </a:prstGeom>
          <a:noFill/>
          <a:ln w="12700">
            <a:solidFill>
              <a:srgbClr val="33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space réservé du titre 1"/>
          <p:cNvSpPr>
            <a:spLocks noGrp="1"/>
          </p:cNvSpPr>
          <p:nvPr>
            <p:ph type="title"/>
          </p:nvPr>
        </p:nvSpPr>
        <p:spPr>
          <a:xfrm>
            <a:off x="908720" y="81437"/>
            <a:ext cx="5462364" cy="1127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pour modifier le style du titre</a:t>
            </a:r>
          </a:p>
        </p:txBody>
      </p:sp>
      <p:pic>
        <p:nvPicPr>
          <p:cNvPr id="16" name="Picture 2" descr="LogoHA">
            <a:extLst>
              <a:ext uri="{FF2B5EF4-FFF2-40B4-BE49-F238E27FC236}">
                <a16:creationId xmlns="" xmlns:a16="http://schemas.microsoft.com/office/drawing/2014/main" id="{EFC9ECBA-33FC-491B-B131-88EC128F75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708" y="81437"/>
            <a:ext cx="897020" cy="857909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>
            <a:outerShdw dist="50800" dir="5400000" algn="ctr" rotWithShape="0">
              <a:srgbClr val="000000">
                <a:alpha val="43137"/>
              </a:srgbClr>
            </a:outerShdw>
            <a:softEdge rad="50800"/>
          </a:effectLst>
        </p:spPr>
      </p:pic>
      <p:sp>
        <p:nvSpPr>
          <p:cNvPr id="18" name="Rectangle à coins arrondis 17"/>
          <p:cNvSpPr/>
          <p:nvPr userDrawn="1"/>
        </p:nvSpPr>
        <p:spPr>
          <a:xfrm>
            <a:off x="476672" y="1280592"/>
            <a:ext cx="6048672" cy="1008112"/>
          </a:xfrm>
          <a:prstGeom prst="roundRect">
            <a:avLst/>
          </a:prstGeom>
          <a:gradFill flip="none" rotWithShape="1">
            <a:gsLst>
              <a:gs pos="97000">
                <a:srgbClr val="DDEBCF">
                  <a:alpha val="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 w="50800">
            <a:solidFill>
              <a:srgbClr val="339966">
                <a:alpha val="2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"/>
          <p:cNvSpPr>
            <a:spLocks noChangeArrowheads="1"/>
          </p:cNvSpPr>
          <p:nvPr userDrawn="1"/>
        </p:nvSpPr>
        <p:spPr bwMode="auto">
          <a:xfrm>
            <a:off x="188640" y="1352600"/>
            <a:ext cx="666936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>
                <a:ln>
                  <a:noFill/>
                </a:ln>
                <a:effectLst/>
                <a:latin typeface="Candara" pitchFamily="34" charset="0"/>
                <a:cs typeface="Arial" pitchFamily="34" charset="0"/>
              </a:rPr>
              <a:t>L’objectif de Nouvel Envol Hautes-Alpes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>
                <a:ln>
                  <a:noFill/>
                </a:ln>
                <a:effectLst/>
                <a:latin typeface="Candara" pitchFamily="34" charset="0"/>
                <a:cs typeface="Arial" pitchFamily="34" charset="0"/>
              </a:rPr>
              <a:t>est d’utiliser les activités sportives,  culturelles et de loisirs,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>
                <a:ln>
                  <a:noFill/>
                </a:ln>
                <a:effectLst/>
                <a:latin typeface="Candara" pitchFamily="34" charset="0"/>
                <a:cs typeface="Arial" pitchFamily="34" charset="0"/>
              </a:rPr>
              <a:t>comme support pédagogique et éducatif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>
                <a:ln>
                  <a:noFill/>
                </a:ln>
                <a:effectLst/>
                <a:latin typeface="Candara" pitchFamily="34" charset="0"/>
                <a:cs typeface="Arial" pitchFamily="34" charset="0"/>
              </a:rPr>
              <a:t>pour l’épanouissement des personnes en situation de handicap mental</a:t>
            </a:r>
            <a:endParaRPr kumimoji="0" lang="fr-FR" sz="1400" b="0" i="0" u="none" strike="noStrike" cap="none" normalizeH="0" baseline="0" dirty="0">
              <a:ln>
                <a:noFill/>
              </a:ln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1136576"/>
            <a:ext cx="2942084" cy="7712327"/>
          </a:xfrm>
        </p:spPr>
        <p:txBody>
          <a:bodyPr/>
          <a:lstStyle>
            <a:lvl1pPr>
              <a:buFont typeface="Wingdings" pitchFamily="2" charset="2"/>
              <a:buNone/>
              <a:defRPr kumimoji="0" lang="fr-FR" sz="16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+mn-ea"/>
                <a:cs typeface="Arial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FAD8-9CEF-4DFD-8A5E-AE878C33E7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FAD8-9CEF-4DFD-8A5E-AE878C33E7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FAD8-9CEF-4DFD-8A5E-AE878C33E7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FAD8-9CEF-4DFD-8A5E-AE878C33E7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FAD8-9CEF-4DFD-8A5E-AE878C33E7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FAD8-9CEF-4DFD-8A5E-AE878C33E7F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Espace réservé du titre 1"/>
          <p:cNvSpPr>
            <a:spLocks noGrp="1"/>
          </p:cNvSpPr>
          <p:nvPr>
            <p:ph type="title"/>
          </p:nvPr>
        </p:nvSpPr>
        <p:spPr>
          <a:xfrm>
            <a:off x="908720" y="81437"/>
            <a:ext cx="5462364" cy="1127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pour modifier le style du titre</a:t>
            </a:r>
          </a:p>
        </p:txBody>
      </p:sp>
      <p:pic>
        <p:nvPicPr>
          <p:cNvPr id="5" name="Picture 2" descr="LogoHA">
            <a:extLst>
              <a:ext uri="{FF2B5EF4-FFF2-40B4-BE49-F238E27FC236}">
                <a16:creationId xmlns="" xmlns:a16="http://schemas.microsoft.com/office/drawing/2014/main" id="{B430D5D3-B487-49AB-B274-87AE3FC13A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640" y="81437"/>
            <a:ext cx="978779" cy="93610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>
            <a:outerShdw dist="50800" dir="5400000" algn="ctr" rotWithShape="0">
              <a:srgbClr val="000000">
                <a:alpha val="43137"/>
              </a:srgbClr>
            </a:outerShdw>
            <a:softEdge rad="50800"/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80020" y="1208584"/>
            <a:ext cx="5829300" cy="3600400"/>
          </a:xfrm>
          <a:noFill/>
          <a:ln w="25400">
            <a:solidFill>
              <a:srgbClr val="339966"/>
            </a:solidFill>
          </a:ln>
        </p:spPr>
        <p:txBody>
          <a:bodyPr>
            <a:normAutofit/>
          </a:bodyPr>
          <a:lstStyle>
            <a:lvl1pPr>
              <a:defRPr kumimoji="0" lang="fr-FR" sz="1300" b="1" i="0" u="none" strike="noStrike" kern="1200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FAD8-9CEF-4DFD-8A5E-AE878C33E7F4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Rectangle 6"/>
          <p:cNvSpPr>
            <a:spLocks noChangeArrowheads="1"/>
          </p:cNvSpPr>
          <p:nvPr userDrawn="1"/>
        </p:nvSpPr>
        <p:spPr bwMode="auto">
          <a:xfrm>
            <a:off x="1268760" y="8977607"/>
            <a:ext cx="4320480" cy="9079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5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Association Nouvel Envol Hautes-Alpes</a:t>
            </a:r>
            <a:r>
              <a:rPr kumimoji="0" lang="fr-FR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/>
            </a:r>
            <a:br>
              <a:rPr kumimoji="0" lang="fr-FR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</a:br>
            <a:r>
              <a:rPr kumimoji="0" lang="fr-FR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7, rue des Rémouleurs – Z. A. </a:t>
            </a:r>
            <a:r>
              <a:rPr kumimoji="0" lang="fr-FR" sz="105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Entraigues</a:t>
            </a:r>
            <a:r>
              <a:rPr kumimoji="0" lang="fr-FR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– 05200 EMBRUN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  <a:hlinkClick r:id="rId2"/>
              </a:rPr>
              <a:t>nouvelenvol.hautesalpes@gmail.com</a:t>
            </a:r>
            <a:r>
              <a:rPr kumimoji="0" lang="fr-FR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- www.nouvelenvol05.fr</a:t>
            </a:r>
            <a:endParaRPr kumimoji="0" 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09 70 93 05 94 / 06 51 05 92 58 </a:t>
            </a:r>
            <a:endParaRPr kumimoji="0" 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Agréments Sport / Tourisme / Vacances Adaptées Organisées / Accueil Collectif de Mineurs</a:t>
            </a:r>
            <a:endParaRPr kumimoji="0" 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340768" y="8913440"/>
            <a:ext cx="4320480" cy="864096"/>
          </a:xfrm>
          <a:prstGeom prst="rect">
            <a:avLst/>
          </a:prstGeom>
          <a:noFill/>
          <a:ln w="12700">
            <a:solidFill>
              <a:srgbClr val="33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Picture 2" descr="LogoHA">
            <a:extLst>
              <a:ext uri="{FF2B5EF4-FFF2-40B4-BE49-F238E27FC236}">
                <a16:creationId xmlns="" xmlns:a16="http://schemas.microsoft.com/office/drawing/2014/main" id="{9631FFD3-60B4-4464-B3D7-AAD7AA5D9A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640" y="128464"/>
            <a:ext cx="825012" cy="789041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>
            <a:outerShdw dist="50800" dir="5400000" algn="ctr" rotWithShape="0">
              <a:srgbClr val="000000">
                <a:alpha val="43137"/>
              </a:srgbClr>
            </a:outerShdw>
            <a:softEdge rad="50800"/>
          </a:effec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 : coins arrondis 13">
            <a:extLst>
              <a:ext uri="{FF2B5EF4-FFF2-40B4-BE49-F238E27FC236}">
                <a16:creationId xmlns="" xmlns:a16="http://schemas.microsoft.com/office/drawing/2014/main" id="{7488BCD4-C686-4C32-B0D4-822CA0C95ACE}"/>
              </a:ext>
            </a:extLst>
          </p:cNvPr>
          <p:cNvSpPr/>
          <p:nvPr userDrawn="1"/>
        </p:nvSpPr>
        <p:spPr>
          <a:xfrm>
            <a:off x="3573016" y="272479"/>
            <a:ext cx="3041575" cy="9336669"/>
          </a:xfrm>
          <a:prstGeom prst="roundRect">
            <a:avLst/>
          </a:prstGeom>
          <a:solidFill>
            <a:schemeClr val="bg1">
              <a:alpha val="60000"/>
            </a:schemeClr>
          </a:solidFill>
          <a:ln w="38100"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21000">
                  <a:schemeClr val="accent3">
                    <a:lumMod val="0"/>
                    <a:lumOff val="100000"/>
                  </a:schemeClr>
                </a:gs>
                <a:gs pos="65000">
                  <a:schemeClr val="accent3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="" xmlns:a16="http://schemas.microsoft.com/office/drawing/2014/main" id="{852ACC3D-832D-49A2-BB04-CD97A3A117EB}"/>
              </a:ext>
            </a:extLst>
          </p:cNvPr>
          <p:cNvSpPr/>
          <p:nvPr userDrawn="1"/>
        </p:nvSpPr>
        <p:spPr>
          <a:xfrm>
            <a:off x="327120" y="243744"/>
            <a:ext cx="3041575" cy="9346504"/>
          </a:xfrm>
          <a:prstGeom prst="roundRect">
            <a:avLst/>
          </a:prstGeom>
          <a:solidFill>
            <a:schemeClr val="bg1">
              <a:alpha val="60000"/>
            </a:schemeClr>
          </a:solidFill>
          <a:ln w="38100"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21000">
                  <a:schemeClr val="accent3">
                    <a:lumMod val="0"/>
                    <a:lumOff val="100000"/>
                  </a:schemeClr>
                </a:gs>
                <a:gs pos="65000">
                  <a:schemeClr val="accent3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15417" y="287016"/>
            <a:ext cx="3041575" cy="924101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1">
                <a:latin typeface="Castellar" panose="020A0402060406010301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583260" y="272480"/>
            <a:ext cx="3031331" cy="924101"/>
          </a:xfrm>
        </p:spPr>
        <p:txBody>
          <a:bodyPr anchor="b">
            <a:noAutofit/>
          </a:bodyPr>
          <a:lstStyle>
            <a:lvl1pPr marL="0" indent="0">
              <a:buNone/>
              <a:defRPr kumimoji="0" lang="fr-FR" sz="1800" b="1" i="0" u="none" strike="noStrike" kern="1200" cap="none" normalizeH="0" baseline="0" dirty="0" smtClean="0">
                <a:ln>
                  <a:noFill/>
                </a:ln>
                <a:solidFill>
                  <a:srgbClr val="007934"/>
                </a:solidFill>
                <a:effectLst/>
                <a:latin typeface="Castellar" panose="020A0402060406010301" pitchFamily="18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FAD8-9CEF-4DFD-8A5E-AE878C33E7F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3573016" y="1217118"/>
            <a:ext cx="3024336" cy="504056"/>
          </a:xfrm>
        </p:spPr>
        <p:txBody>
          <a:bodyPr anchor="b">
            <a:noAutofit/>
          </a:bodyPr>
          <a:lstStyle>
            <a:lvl1pPr marL="0" indent="0" algn="ctr">
              <a:buNone/>
              <a:defRPr kumimoji="0" lang="fr-FR" sz="10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 dirty="0"/>
              <a:t>Cliquez pour modifier les styles du texte du masque</a:t>
            </a:r>
          </a:p>
        </p:txBody>
      </p:sp>
      <p:sp>
        <p:nvSpPr>
          <p:cNvPr id="17" name="Espace réservé du contenu 5"/>
          <p:cNvSpPr>
            <a:spLocks noGrp="1"/>
          </p:cNvSpPr>
          <p:nvPr>
            <p:ph sz="quarter" idx="14" hasCustomPrompt="1"/>
          </p:nvPr>
        </p:nvSpPr>
        <p:spPr>
          <a:xfrm>
            <a:off x="3590255" y="4448944"/>
            <a:ext cx="3007096" cy="1800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>
              <a:defRPr kumimoji="0" lang="fr-FR" sz="13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+mn-ea"/>
                <a:cs typeface="Arial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 dirty="0"/>
              <a:t>Photo</a:t>
            </a:r>
          </a:p>
        </p:txBody>
      </p:sp>
      <p:sp>
        <p:nvSpPr>
          <p:cNvPr id="18" name="Espace réservé du contenu 5"/>
          <p:cNvSpPr>
            <a:spLocks noGrp="1"/>
          </p:cNvSpPr>
          <p:nvPr>
            <p:ph sz="quarter" idx="15" hasCustomPrompt="1"/>
          </p:nvPr>
        </p:nvSpPr>
        <p:spPr>
          <a:xfrm>
            <a:off x="315416" y="4448944"/>
            <a:ext cx="3024336" cy="1800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>
              <a:defRPr kumimoji="0" lang="fr-FR" sz="13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+mn-ea"/>
                <a:cs typeface="Arial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 dirty="0"/>
              <a:t>Photo</a:t>
            </a:r>
          </a:p>
        </p:txBody>
      </p:sp>
      <p:sp>
        <p:nvSpPr>
          <p:cNvPr id="19" name="Espace réservé du contenu 5"/>
          <p:cNvSpPr>
            <a:spLocks noGrp="1"/>
          </p:cNvSpPr>
          <p:nvPr>
            <p:ph sz="quarter" idx="16" hasCustomPrompt="1"/>
          </p:nvPr>
        </p:nvSpPr>
        <p:spPr>
          <a:xfrm>
            <a:off x="3501008" y="8121352"/>
            <a:ext cx="3096344" cy="151216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>
              <a:defRPr kumimoji="0" lang="fr-FR" sz="13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+mn-ea"/>
                <a:cs typeface="Arial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 dirty="0"/>
              <a:t>Photo</a:t>
            </a:r>
          </a:p>
        </p:txBody>
      </p:sp>
      <p:sp>
        <p:nvSpPr>
          <p:cNvPr id="20" name="Espace réservé du contenu 5"/>
          <p:cNvSpPr>
            <a:spLocks noGrp="1"/>
          </p:cNvSpPr>
          <p:nvPr>
            <p:ph sz="quarter" idx="17" hasCustomPrompt="1"/>
          </p:nvPr>
        </p:nvSpPr>
        <p:spPr>
          <a:xfrm>
            <a:off x="260648" y="8121352"/>
            <a:ext cx="3168352" cy="151216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>
              <a:defRPr kumimoji="0" lang="fr-FR" sz="13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+mn-ea"/>
                <a:cs typeface="Arial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 dirty="0"/>
              <a:t>Photo</a:t>
            </a:r>
          </a:p>
        </p:txBody>
      </p:sp>
      <p:sp>
        <p:nvSpPr>
          <p:cNvPr id="21" name="Espace réservé du texte 4"/>
          <p:cNvSpPr>
            <a:spLocks noGrp="1"/>
          </p:cNvSpPr>
          <p:nvPr>
            <p:ph type="body" sz="quarter" idx="18"/>
          </p:nvPr>
        </p:nvSpPr>
        <p:spPr>
          <a:xfrm>
            <a:off x="322412" y="1225653"/>
            <a:ext cx="3034580" cy="486987"/>
          </a:xfrm>
        </p:spPr>
        <p:txBody>
          <a:bodyPr anchor="b">
            <a:noAutofit/>
          </a:bodyPr>
          <a:lstStyle>
            <a:lvl1pPr marL="0" indent="0" algn="ctr">
              <a:buNone/>
              <a:defRPr kumimoji="0" lang="fr-FR" sz="10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 dirty="0"/>
              <a:t>Cliquez pour modifier les styles du texte du masque</a:t>
            </a:r>
          </a:p>
        </p:txBody>
      </p:sp>
      <p:sp>
        <p:nvSpPr>
          <p:cNvPr id="16" name="Espace réservé du texte 4">
            <a:extLst>
              <a:ext uri="{FF2B5EF4-FFF2-40B4-BE49-F238E27FC236}">
                <a16:creationId xmlns="" xmlns:a16="http://schemas.microsoft.com/office/drawing/2014/main" id="{662AF4E7-6894-4E9D-AA36-760D87CF406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32656" y="1784648"/>
            <a:ext cx="3024336" cy="2520280"/>
          </a:xfrm>
        </p:spPr>
        <p:txBody>
          <a:bodyPr anchor="b">
            <a:noAutofit/>
          </a:bodyPr>
          <a:lstStyle>
            <a:lvl1pPr marL="0" indent="0" algn="ctr">
              <a:buNone/>
              <a:defRPr kumimoji="0" lang="fr-FR" sz="10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 dirty="0"/>
              <a:t>Cliquez pour modifier les styles du texte du masque</a:t>
            </a:r>
          </a:p>
        </p:txBody>
      </p:sp>
      <p:sp>
        <p:nvSpPr>
          <p:cNvPr id="22" name="Espace réservé du texte 4">
            <a:extLst>
              <a:ext uri="{FF2B5EF4-FFF2-40B4-BE49-F238E27FC236}">
                <a16:creationId xmlns="" xmlns:a16="http://schemas.microsoft.com/office/drawing/2014/main" id="{E5BC455D-8CC3-4829-924F-5BEF36BC7DB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590255" y="1784648"/>
            <a:ext cx="3024336" cy="2520280"/>
          </a:xfrm>
        </p:spPr>
        <p:txBody>
          <a:bodyPr anchor="b">
            <a:noAutofit/>
          </a:bodyPr>
          <a:lstStyle>
            <a:lvl1pPr marL="0" indent="0" algn="ctr">
              <a:buNone/>
              <a:defRPr kumimoji="0" lang="fr-FR" sz="10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 dirty="0"/>
              <a:t>Cliquez pour modifier les styles du texte du masque</a:t>
            </a:r>
          </a:p>
        </p:txBody>
      </p:sp>
      <p:sp>
        <p:nvSpPr>
          <p:cNvPr id="23" name="Espace réservé du texte 4">
            <a:extLst>
              <a:ext uri="{FF2B5EF4-FFF2-40B4-BE49-F238E27FC236}">
                <a16:creationId xmlns="" xmlns:a16="http://schemas.microsoft.com/office/drawing/2014/main" id="{78AC2B73-9F29-4F94-A35F-82221D0D486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22412" y="6319885"/>
            <a:ext cx="3024336" cy="1730725"/>
          </a:xfrm>
        </p:spPr>
        <p:txBody>
          <a:bodyPr anchor="b">
            <a:noAutofit/>
          </a:bodyPr>
          <a:lstStyle>
            <a:lvl1pPr marL="0" indent="0" algn="ctr">
              <a:buNone/>
              <a:defRPr kumimoji="0" lang="fr-FR" sz="10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 dirty="0"/>
              <a:t>Cliquez pour modifier les styles du texte du masque</a:t>
            </a:r>
          </a:p>
        </p:txBody>
      </p:sp>
      <p:sp>
        <p:nvSpPr>
          <p:cNvPr id="24" name="Espace réservé du texte 4">
            <a:extLst>
              <a:ext uri="{FF2B5EF4-FFF2-40B4-BE49-F238E27FC236}">
                <a16:creationId xmlns="" xmlns:a16="http://schemas.microsoft.com/office/drawing/2014/main" id="{A6CEDD96-8C07-409B-84AE-A2EFB9F42F8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573015" y="6319885"/>
            <a:ext cx="3024336" cy="1730725"/>
          </a:xfrm>
        </p:spPr>
        <p:txBody>
          <a:bodyPr anchor="b">
            <a:noAutofit/>
          </a:bodyPr>
          <a:lstStyle>
            <a:lvl1pPr marL="0" indent="0" algn="ctr">
              <a:buNone/>
              <a:defRPr kumimoji="0" lang="fr-FR" sz="10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 dirty="0"/>
              <a:t>Cliquez pour modifier les styles du texte du masque</a:t>
            </a:r>
          </a:p>
        </p:txBody>
      </p:sp>
      <p:pic>
        <p:nvPicPr>
          <p:cNvPr id="25" name="Picture 2" descr="LogoHA">
            <a:extLst>
              <a:ext uri="{FF2B5EF4-FFF2-40B4-BE49-F238E27FC236}">
                <a16:creationId xmlns="" xmlns:a16="http://schemas.microsoft.com/office/drawing/2014/main" id="{F926AFAA-0C82-4BD3-B924-63C2856CF11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2976" y="55812"/>
            <a:ext cx="504056" cy="482079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>
            <a:outerShdw dist="50800" dir="5400000" algn="ctr" rotWithShape="0">
              <a:srgbClr val="000000">
                <a:alpha val="43137"/>
              </a:srgbClr>
            </a:outerShdw>
            <a:softEdge rad="50800"/>
          </a:effectLst>
        </p:spPr>
      </p:pic>
      <p:sp>
        <p:nvSpPr>
          <p:cNvPr id="32" name="Rectangle à coins arrondis 31"/>
          <p:cNvSpPr/>
          <p:nvPr userDrawn="1"/>
        </p:nvSpPr>
        <p:spPr>
          <a:xfrm>
            <a:off x="1916832" y="8121352"/>
            <a:ext cx="1296144" cy="1257502"/>
          </a:xfrm>
          <a:prstGeom prst="roundRect">
            <a:avLst/>
          </a:prstGeom>
          <a:solidFill>
            <a:srgbClr val="339966">
              <a:alpha val="19000"/>
            </a:srgbClr>
          </a:solidFill>
          <a:ln>
            <a:solidFill>
              <a:srgbClr val="33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à coins arrondis 32"/>
          <p:cNvSpPr/>
          <p:nvPr userDrawn="1"/>
        </p:nvSpPr>
        <p:spPr>
          <a:xfrm>
            <a:off x="3783679" y="8135195"/>
            <a:ext cx="1285481" cy="1267106"/>
          </a:xfrm>
          <a:prstGeom prst="roundRect">
            <a:avLst/>
          </a:prstGeom>
          <a:solidFill>
            <a:srgbClr val="339966">
              <a:alpha val="19000"/>
            </a:srgbClr>
          </a:solidFill>
          <a:ln>
            <a:solidFill>
              <a:srgbClr val="33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4" name="Group 4"/>
          <p:cNvGrpSpPr>
            <a:grpSpLocks/>
          </p:cNvGrpSpPr>
          <p:nvPr userDrawn="1"/>
        </p:nvGrpSpPr>
        <p:grpSpPr bwMode="auto">
          <a:xfrm>
            <a:off x="4874696" y="7364347"/>
            <a:ext cx="1656184" cy="639763"/>
            <a:chOff x="22213065" y="21253256"/>
            <a:chExt cx="2122724" cy="638869"/>
          </a:xfrm>
        </p:grpSpPr>
        <p:sp>
          <p:nvSpPr>
            <p:cNvPr id="35" name="Oval 5"/>
            <p:cNvSpPr>
              <a:spLocks noChangeArrowheads="1" noChangeShapeType="1"/>
            </p:cNvSpPr>
            <p:nvPr/>
          </p:nvSpPr>
          <p:spPr bwMode="auto">
            <a:xfrm>
              <a:off x="22213065" y="21253256"/>
              <a:ext cx="2122724" cy="638869"/>
            </a:xfrm>
            <a:prstGeom prst="ellipse">
              <a:avLst/>
            </a:prstGeom>
            <a:solidFill>
              <a:srgbClr val="92D050"/>
            </a:solidFill>
            <a:ln w="0" algn="in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" name="Oval 6"/>
            <p:cNvSpPr>
              <a:spLocks noChangeArrowheads="1" noChangeShapeType="1"/>
            </p:cNvSpPr>
            <p:nvPr/>
          </p:nvSpPr>
          <p:spPr bwMode="auto">
            <a:xfrm>
              <a:off x="22213065" y="21253263"/>
              <a:ext cx="1838751" cy="553400"/>
            </a:xfrm>
            <a:prstGeom prst="ellipse">
              <a:avLst/>
            </a:prstGeom>
            <a:solidFill>
              <a:srgbClr val="FFFFFF"/>
            </a:solidFill>
            <a:ln w="0" algn="in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grpSp>
        <p:nvGrpSpPr>
          <p:cNvPr id="37" name="Group 4"/>
          <p:cNvGrpSpPr>
            <a:grpSpLocks/>
          </p:cNvGrpSpPr>
          <p:nvPr userDrawn="1"/>
        </p:nvGrpSpPr>
        <p:grpSpPr bwMode="auto">
          <a:xfrm flipH="1">
            <a:off x="405131" y="7299947"/>
            <a:ext cx="1656184" cy="639763"/>
            <a:chOff x="22213065" y="21253256"/>
            <a:chExt cx="2122724" cy="638869"/>
          </a:xfrm>
        </p:grpSpPr>
        <p:sp>
          <p:nvSpPr>
            <p:cNvPr id="38" name="Oval 5"/>
            <p:cNvSpPr>
              <a:spLocks noChangeArrowheads="1" noChangeShapeType="1"/>
            </p:cNvSpPr>
            <p:nvPr/>
          </p:nvSpPr>
          <p:spPr bwMode="auto">
            <a:xfrm>
              <a:off x="22213065" y="21253256"/>
              <a:ext cx="2122724" cy="638869"/>
            </a:xfrm>
            <a:prstGeom prst="ellipse">
              <a:avLst/>
            </a:prstGeom>
            <a:solidFill>
              <a:srgbClr val="92D050"/>
            </a:solidFill>
            <a:ln w="0" algn="in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Oval 6"/>
            <p:cNvSpPr>
              <a:spLocks noChangeArrowheads="1" noChangeShapeType="1"/>
            </p:cNvSpPr>
            <p:nvPr/>
          </p:nvSpPr>
          <p:spPr bwMode="auto">
            <a:xfrm>
              <a:off x="22213065" y="21253263"/>
              <a:ext cx="1838751" cy="553400"/>
            </a:xfrm>
            <a:prstGeom prst="ellipse">
              <a:avLst/>
            </a:prstGeom>
            <a:solidFill>
              <a:srgbClr val="FFFFFF"/>
            </a:solidFill>
            <a:ln w="0" algn="in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 : coins arrondis 12">
            <a:extLst>
              <a:ext uri="{FF2B5EF4-FFF2-40B4-BE49-F238E27FC236}">
                <a16:creationId xmlns="" xmlns:a16="http://schemas.microsoft.com/office/drawing/2014/main" id="{852ACC3D-832D-49A2-BB04-CD97A3A117EB}"/>
              </a:ext>
            </a:extLst>
          </p:cNvPr>
          <p:cNvSpPr/>
          <p:nvPr userDrawn="1"/>
        </p:nvSpPr>
        <p:spPr>
          <a:xfrm>
            <a:off x="188640" y="272480"/>
            <a:ext cx="6425951" cy="9346504"/>
          </a:xfrm>
          <a:prstGeom prst="roundRect">
            <a:avLst/>
          </a:prstGeom>
          <a:solidFill>
            <a:schemeClr val="accent5">
              <a:lumMod val="20000"/>
              <a:lumOff val="80000"/>
              <a:alpha val="6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7C8BA-565E-412A-BA14-0AB0B1F4475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583260" y="272480"/>
            <a:ext cx="3031331" cy="924101"/>
          </a:xfrm>
        </p:spPr>
        <p:txBody>
          <a:bodyPr anchor="b">
            <a:noAutofit/>
          </a:bodyPr>
          <a:lstStyle>
            <a:lvl1pPr marL="0" indent="0">
              <a:buNone/>
              <a:defRPr kumimoji="0" lang="fr-FR" sz="1800" b="1" i="0" u="none" strike="noStrike" kern="1200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stellar" panose="020A0402060406010301" pitchFamily="18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 dirty="0"/>
              <a:t>Cliquez pour modifier les styles du texte du masque</a:t>
            </a:r>
          </a:p>
        </p:txBody>
      </p:sp>
      <p:sp>
        <p:nvSpPr>
          <p:cNvPr id="14" name="Espace réservé du texte 4">
            <a:extLst>
              <a:ext uri="{FF2B5EF4-FFF2-40B4-BE49-F238E27FC236}">
                <a16:creationId xmlns="" xmlns:a16="http://schemas.microsoft.com/office/drawing/2014/main" id="{E5BC455D-8CC3-4829-924F-5BEF36BC7DB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573016" y="1784648"/>
            <a:ext cx="3041575" cy="7344816"/>
          </a:xfrm>
        </p:spPr>
        <p:txBody>
          <a:bodyPr anchor="b">
            <a:noAutofit/>
          </a:bodyPr>
          <a:lstStyle>
            <a:lvl1pPr marL="0" indent="0" algn="ctr">
              <a:buNone/>
              <a:defRPr kumimoji="0" lang="fr-FR" sz="10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 dirty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03935" y="5888740"/>
            <a:ext cx="3803419" cy="3082342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2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2400">
                <a:latin typeface="Comic Sans MS" panose="030F0702030302020204" pitchFamily="66" charset="0"/>
              </a:defRPr>
            </a:lvl2pPr>
            <a:lvl3pPr marL="914400" indent="0">
              <a:buNone/>
              <a:defRPr sz="2000">
                <a:latin typeface="Comic Sans MS" panose="030F0702030302020204" pitchFamily="66" charset="0"/>
              </a:defRPr>
            </a:lvl3pPr>
            <a:lvl4pPr marL="1371600" indent="0">
              <a:buNone/>
              <a:defRPr sz="1800">
                <a:latin typeface="Comic Sans MS" panose="030F0702030302020204" pitchFamily="66" charset="0"/>
              </a:defRPr>
            </a:lvl4pPr>
            <a:lvl5pPr marL="1828800" indent="0">
              <a:buNone/>
              <a:defRPr sz="1800">
                <a:latin typeface="Comic Sans MS" panose="030F0702030302020204" pitchFamily="66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FAD8-9CEF-4DFD-8A5E-AE878C33E7F4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Picture 2" descr="LogoHA">
            <a:extLst>
              <a:ext uri="{FF2B5EF4-FFF2-40B4-BE49-F238E27FC236}">
                <a16:creationId xmlns="" xmlns:a16="http://schemas.microsoft.com/office/drawing/2014/main" id="{2048C167-6D14-4BA8-A0CE-D8A972CDF3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724" y="135042"/>
            <a:ext cx="825012" cy="789041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>
            <a:outerShdw dist="50800" dir="5400000" algn="ctr" rotWithShape="0">
              <a:srgbClr val="000000">
                <a:alpha val="43137"/>
              </a:srgbClr>
            </a:outerShdw>
            <a:softEdge rad="50800"/>
          </a:effectLst>
        </p:spPr>
      </p:pic>
      <p:sp>
        <p:nvSpPr>
          <p:cNvPr id="9" name="Espace réservé du titre 1">
            <a:extLst>
              <a:ext uri="{FF2B5EF4-FFF2-40B4-BE49-F238E27FC236}">
                <a16:creationId xmlns="" xmlns:a16="http://schemas.microsoft.com/office/drawing/2014/main" id="{AE22FFBE-E3CC-4127-BB57-02B369E8DB23}"/>
              </a:ext>
            </a:extLst>
          </p:cNvPr>
          <p:cNvSpPr txBox="1">
            <a:spLocks/>
          </p:cNvSpPr>
          <p:nvPr userDrawn="1"/>
        </p:nvSpPr>
        <p:spPr>
          <a:xfrm>
            <a:off x="908720" y="-34012"/>
            <a:ext cx="5462364" cy="1127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fr-FR" sz="2400" kern="1400" dirty="0" smtClean="0">
                <a:solidFill>
                  <a:srgbClr val="51CF78"/>
                </a:solidFill>
                <a:latin typeface="Broadway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Spécial ‘’Etablissements ’’</a:t>
            </a:r>
          </a:p>
        </p:txBody>
      </p:sp>
      <p:sp>
        <p:nvSpPr>
          <p:cNvPr id="10" name="Espace réservé du texte 3">
            <a:extLst>
              <a:ext uri="{FF2B5EF4-FFF2-40B4-BE49-F238E27FC236}">
                <a16:creationId xmlns="" xmlns:a16="http://schemas.microsoft.com/office/drawing/2014/main" id="{11F6E026-4C30-49DA-A165-96BC483396CA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2825130" y="2058932"/>
            <a:ext cx="3887904" cy="3533842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="" xmlns:a16="http://schemas.microsoft.com/office/drawing/2014/main" id="{117471FA-42C1-433B-9D3C-BB8A62D2E16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227724" y="3360780"/>
            <a:ext cx="2337181" cy="1728192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2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2400">
                <a:latin typeface="Comic Sans MS" panose="030F0702030302020204" pitchFamily="66" charset="0"/>
              </a:defRPr>
            </a:lvl2pPr>
            <a:lvl3pPr marL="914400" indent="0">
              <a:buNone/>
              <a:defRPr sz="2000">
                <a:latin typeface="Comic Sans MS" panose="030F0702030302020204" pitchFamily="66" charset="0"/>
              </a:defRPr>
            </a:lvl3pPr>
            <a:lvl4pPr marL="1371600" indent="0">
              <a:buNone/>
              <a:defRPr sz="1800">
                <a:latin typeface="Comic Sans MS" panose="030F0702030302020204" pitchFamily="66" charset="0"/>
              </a:defRPr>
            </a:lvl4pPr>
            <a:lvl5pPr marL="1828800" indent="0">
              <a:buNone/>
              <a:defRPr sz="1800">
                <a:latin typeface="Comic Sans MS" panose="030F0702030302020204" pitchFamily="66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fr-FR" dirty="0"/>
          </a:p>
        </p:txBody>
      </p:sp>
      <p:sp>
        <p:nvSpPr>
          <p:cNvPr id="12" name="Espace réservé du contenu 2">
            <a:extLst>
              <a:ext uri="{FF2B5EF4-FFF2-40B4-BE49-F238E27FC236}">
                <a16:creationId xmlns="" xmlns:a16="http://schemas.microsoft.com/office/drawing/2014/main" id="{193E7191-EEA8-4868-89B9-7A4FD84337C8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227725" y="1424608"/>
            <a:ext cx="2337180" cy="1728192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2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2400">
                <a:latin typeface="Comic Sans MS" panose="030F0702030302020204" pitchFamily="66" charset="0"/>
              </a:defRPr>
            </a:lvl2pPr>
            <a:lvl3pPr marL="914400" indent="0">
              <a:buNone/>
              <a:defRPr sz="2000">
                <a:latin typeface="Comic Sans MS" panose="030F0702030302020204" pitchFamily="66" charset="0"/>
              </a:defRPr>
            </a:lvl3pPr>
            <a:lvl4pPr marL="1371600" indent="0">
              <a:buNone/>
              <a:defRPr sz="1800">
                <a:latin typeface="Comic Sans MS" panose="030F0702030302020204" pitchFamily="66" charset="0"/>
              </a:defRPr>
            </a:lvl4pPr>
            <a:lvl5pPr marL="1828800" indent="0">
              <a:buNone/>
              <a:defRPr sz="1800">
                <a:latin typeface="Comic Sans MS" panose="030F0702030302020204" pitchFamily="66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fr-FR" dirty="0"/>
          </a:p>
        </p:txBody>
      </p:sp>
      <p:sp>
        <p:nvSpPr>
          <p:cNvPr id="13" name="Espace réservé du contenu 2">
            <a:extLst>
              <a:ext uri="{FF2B5EF4-FFF2-40B4-BE49-F238E27FC236}">
                <a16:creationId xmlns="" xmlns:a16="http://schemas.microsoft.com/office/drawing/2014/main" id="{12876C48-63E4-4FA0-9015-F5AD163167B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227725" y="5296952"/>
            <a:ext cx="2337180" cy="1728192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2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2400">
                <a:latin typeface="Comic Sans MS" panose="030F0702030302020204" pitchFamily="66" charset="0"/>
              </a:defRPr>
            </a:lvl2pPr>
            <a:lvl3pPr marL="914400" indent="0">
              <a:buNone/>
              <a:defRPr sz="2000">
                <a:latin typeface="Comic Sans MS" panose="030F0702030302020204" pitchFamily="66" charset="0"/>
              </a:defRPr>
            </a:lvl3pPr>
            <a:lvl4pPr marL="1371600" indent="0">
              <a:buNone/>
              <a:defRPr sz="1800">
                <a:latin typeface="Comic Sans MS" panose="030F0702030302020204" pitchFamily="66" charset="0"/>
              </a:defRPr>
            </a:lvl4pPr>
            <a:lvl5pPr marL="1828800" indent="0">
              <a:buNone/>
              <a:defRPr sz="1800">
                <a:latin typeface="Comic Sans MS" panose="030F0702030302020204" pitchFamily="66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fr-FR" dirty="0"/>
          </a:p>
        </p:txBody>
      </p:sp>
      <p:sp>
        <p:nvSpPr>
          <p:cNvPr id="14" name="Espace réservé du contenu 2">
            <a:extLst>
              <a:ext uri="{FF2B5EF4-FFF2-40B4-BE49-F238E27FC236}">
                <a16:creationId xmlns="" xmlns:a16="http://schemas.microsoft.com/office/drawing/2014/main" id="{E6BCA4AE-0152-4E10-A778-B51D8EB2F5AC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227725" y="7250616"/>
            <a:ext cx="2337180" cy="1728192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2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2400">
                <a:latin typeface="Comic Sans MS" panose="030F0702030302020204" pitchFamily="66" charset="0"/>
              </a:defRPr>
            </a:lvl2pPr>
            <a:lvl3pPr marL="914400" indent="0">
              <a:buNone/>
              <a:defRPr sz="2000">
                <a:latin typeface="Comic Sans MS" panose="030F0702030302020204" pitchFamily="66" charset="0"/>
              </a:defRPr>
            </a:lvl3pPr>
            <a:lvl4pPr marL="1371600" indent="0">
              <a:buNone/>
              <a:defRPr sz="1800">
                <a:latin typeface="Comic Sans MS" panose="030F0702030302020204" pitchFamily="66" charset="0"/>
              </a:defRPr>
            </a:lvl4pPr>
            <a:lvl5pPr marL="1828800" indent="0">
              <a:buNone/>
              <a:defRPr sz="1800">
                <a:latin typeface="Comic Sans MS" panose="030F0702030302020204" pitchFamily="66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708899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03935" y="5888740"/>
            <a:ext cx="3803419" cy="3082342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200">
                <a:solidFill>
                  <a:srgbClr val="00B0F0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2400">
                <a:latin typeface="Comic Sans MS" panose="030F0702030302020204" pitchFamily="66" charset="0"/>
              </a:defRPr>
            </a:lvl2pPr>
            <a:lvl3pPr marL="914400" indent="0">
              <a:buNone/>
              <a:defRPr sz="2000">
                <a:latin typeface="Comic Sans MS" panose="030F0702030302020204" pitchFamily="66" charset="0"/>
              </a:defRPr>
            </a:lvl3pPr>
            <a:lvl4pPr marL="1371600" indent="0">
              <a:buNone/>
              <a:defRPr sz="1800">
                <a:latin typeface="Comic Sans MS" panose="030F0702030302020204" pitchFamily="66" charset="0"/>
              </a:defRPr>
            </a:lvl4pPr>
            <a:lvl5pPr marL="1828800" indent="0">
              <a:buNone/>
              <a:defRPr sz="1800">
                <a:latin typeface="Comic Sans MS" panose="030F0702030302020204" pitchFamily="66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FAD8-9CEF-4DFD-8A5E-AE878C33E7F4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Picture 2" descr="LogoHA">
            <a:extLst>
              <a:ext uri="{FF2B5EF4-FFF2-40B4-BE49-F238E27FC236}">
                <a16:creationId xmlns="" xmlns:a16="http://schemas.microsoft.com/office/drawing/2014/main" id="{2048C167-6D14-4BA8-A0CE-D8A972CDF3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724" y="135042"/>
            <a:ext cx="825012" cy="789041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>
            <a:outerShdw dist="50800" dir="5400000" algn="ctr" rotWithShape="0">
              <a:srgbClr val="000000">
                <a:alpha val="43137"/>
              </a:srgbClr>
            </a:outerShdw>
            <a:softEdge rad="50800"/>
          </a:effectLst>
        </p:spPr>
      </p:pic>
      <p:sp>
        <p:nvSpPr>
          <p:cNvPr id="10" name="Espace réservé du texte 3">
            <a:extLst>
              <a:ext uri="{FF2B5EF4-FFF2-40B4-BE49-F238E27FC236}">
                <a16:creationId xmlns="" xmlns:a16="http://schemas.microsoft.com/office/drawing/2014/main" id="{11F6E026-4C30-49DA-A165-96BC483396CA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2825130" y="2058932"/>
            <a:ext cx="3887904" cy="3533842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="" xmlns:a16="http://schemas.microsoft.com/office/drawing/2014/main" id="{117471FA-42C1-433B-9D3C-BB8A62D2E16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227724" y="3360780"/>
            <a:ext cx="2337181" cy="1728192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200">
                <a:solidFill>
                  <a:srgbClr val="00B0F0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2400">
                <a:latin typeface="Comic Sans MS" panose="030F0702030302020204" pitchFamily="66" charset="0"/>
              </a:defRPr>
            </a:lvl2pPr>
            <a:lvl3pPr marL="914400" indent="0">
              <a:buNone/>
              <a:defRPr sz="2000">
                <a:latin typeface="Comic Sans MS" panose="030F0702030302020204" pitchFamily="66" charset="0"/>
              </a:defRPr>
            </a:lvl3pPr>
            <a:lvl4pPr marL="1371600" indent="0">
              <a:buNone/>
              <a:defRPr sz="1800">
                <a:latin typeface="Comic Sans MS" panose="030F0702030302020204" pitchFamily="66" charset="0"/>
              </a:defRPr>
            </a:lvl4pPr>
            <a:lvl5pPr marL="1828800" indent="0">
              <a:buNone/>
              <a:defRPr sz="1800">
                <a:latin typeface="Comic Sans MS" panose="030F0702030302020204" pitchFamily="66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fr-FR" dirty="0"/>
          </a:p>
        </p:txBody>
      </p:sp>
      <p:sp>
        <p:nvSpPr>
          <p:cNvPr id="12" name="Espace réservé du contenu 2">
            <a:extLst>
              <a:ext uri="{FF2B5EF4-FFF2-40B4-BE49-F238E27FC236}">
                <a16:creationId xmlns="" xmlns:a16="http://schemas.microsoft.com/office/drawing/2014/main" id="{193E7191-EEA8-4868-89B9-7A4FD84337C8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227725" y="1424608"/>
            <a:ext cx="2337180" cy="1728192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200">
                <a:solidFill>
                  <a:srgbClr val="00B0F0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2400">
                <a:latin typeface="Comic Sans MS" panose="030F0702030302020204" pitchFamily="66" charset="0"/>
              </a:defRPr>
            </a:lvl2pPr>
            <a:lvl3pPr marL="914400" indent="0">
              <a:buNone/>
              <a:defRPr sz="2000">
                <a:latin typeface="Comic Sans MS" panose="030F0702030302020204" pitchFamily="66" charset="0"/>
              </a:defRPr>
            </a:lvl3pPr>
            <a:lvl4pPr marL="1371600" indent="0">
              <a:buNone/>
              <a:defRPr sz="1800">
                <a:latin typeface="Comic Sans MS" panose="030F0702030302020204" pitchFamily="66" charset="0"/>
              </a:defRPr>
            </a:lvl4pPr>
            <a:lvl5pPr marL="1828800" indent="0">
              <a:buNone/>
              <a:defRPr sz="1800">
                <a:latin typeface="Comic Sans MS" panose="030F0702030302020204" pitchFamily="66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fr-FR" dirty="0"/>
          </a:p>
        </p:txBody>
      </p:sp>
      <p:sp>
        <p:nvSpPr>
          <p:cNvPr id="13" name="Espace réservé du contenu 2">
            <a:extLst>
              <a:ext uri="{FF2B5EF4-FFF2-40B4-BE49-F238E27FC236}">
                <a16:creationId xmlns="" xmlns:a16="http://schemas.microsoft.com/office/drawing/2014/main" id="{12876C48-63E4-4FA0-9015-F5AD163167B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227725" y="5296952"/>
            <a:ext cx="2337180" cy="1728192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200">
                <a:solidFill>
                  <a:srgbClr val="00B0F0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2400">
                <a:latin typeface="Comic Sans MS" panose="030F0702030302020204" pitchFamily="66" charset="0"/>
              </a:defRPr>
            </a:lvl2pPr>
            <a:lvl3pPr marL="914400" indent="0">
              <a:buNone/>
              <a:defRPr sz="2000">
                <a:latin typeface="Comic Sans MS" panose="030F0702030302020204" pitchFamily="66" charset="0"/>
              </a:defRPr>
            </a:lvl3pPr>
            <a:lvl4pPr marL="1371600" indent="0">
              <a:buNone/>
              <a:defRPr sz="1800">
                <a:latin typeface="Comic Sans MS" panose="030F0702030302020204" pitchFamily="66" charset="0"/>
              </a:defRPr>
            </a:lvl4pPr>
            <a:lvl5pPr marL="1828800" indent="0">
              <a:buNone/>
              <a:defRPr sz="1800">
                <a:latin typeface="Comic Sans MS" panose="030F0702030302020204" pitchFamily="66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fr-FR" dirty="0"/>
          </a:p>
        </p:txBody>
      </p:sp>
      <p:sp>
        <p:nvSpPr>
          <p:cNvPr id="14" name="Espace réservé du contenu 2">
            <a:extLst>
              <a:ext uri="{FF2B5EF4-FFF2-40B4-BE49-F238E27FC236}">
                <a16:creationId xmlns="" xmlns:a16="http://schemas.microsoft.com/office/drawing/2014/main" id="{E6BCA4AE-0152-4E10-A778-B51D8EB2F5AC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227725" y="7250616"/>
            <a:ext cx="2337180" cy="1728192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200">
                <a:solidFill>
                  <a:srgbClr val="00B0F0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2400">
                <a:latin typeface="Comic Sans MS" panose="030F0702030302020204" pitchFamily="66" charset="0"/>
              </a:defRPr>
            </a:lvl2pPr>
            <a:lvl3pPr marL="914400" indent="0">
              <a:buNone/>
              <a:defRPr sz="2000">
                <a:latin typeface="Comic Sans MS" panose="030F0702030302020204" pitchFamily="66" charset="0"/>
              </a:defRPr>
            </a:lvl3pPr>
            <a:lvl4pPr marL="1371600" indent="0">
              <a:buNone/>
              <a:defRPr sz="1800">
                <a:latin typeface="Comic Sans MS" panose="030F0702030302020204" pitchFamily="66" charset="0"/>
              </a:defRPr>
            </a:lvl4pPr>
            <a:lvl5pPr marL="1828800" indent="0">
              <a:buNone/>
              <a:defRPr sz="1800">
                <a:latin typeface="Comic Sans MS" panose="030F0702030302020204" pitchFamily="66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771837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FAD8-9CEF-4DFD-8A5E-AE878C33E7F4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Picture 2" descr="LogoHA">
            <a:extLst>
              <a:ext uri="{FF2B5EF4-FFF2-40B4-BE49-F238E27FC236}">
                <a16:creationId xmlns="" xmlns:a16="http://schemas.microsoft.com/office/drawing/2014/main" id="{2048C167-6D14-4BA8-A0CE-D8A972CDF3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724" y="135042"/>
            <a:ext cx="825012" cy="789041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>
            <a:outerShdw dist="50800" dir="5400000" algn="ctr" rotWithShape="0">
              <a:srgbClr val="000000">
                <a:alpha val="43137"/>
              </a:srgbClr>
            </a:outerShdw>
            <a:softEdge rad="50800"/>
          </a:effectLst>
        </p:spPr>
      </p:pic>
      <p:sp>
        <p:nvSpPr>
          <p:cNvPr id="9" name="Espace réservé du titre 1">
            <a:extLst>
              <a:ext uri="{FF2B5EF4-FFF2-40B4-BE49-F238E27FC236}">
                <a16:creationId xmlns="" xmlns:a16="http://schemas.microsoft.com/office/drawing/2014/main" id="{AE22FFBE-E3CC-4127-BB57-02B369E8DB23}"/>
              </a:ext>
            </a:extLst>
          </p:cNvPr>
          <p:cNvSpPr txBox="1">
            <a:spLocks/>
          </p:cNvSpPr>
          <p:nvPr userDrawn="1"/>
        </p:nvSpPr>
        <p:spPr>
          <a:xfrm>
            <a:off x="1020967" y="-34012"/>
            <a:ext cx="5462364" cy="1127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fr-FR" sz="2400" kern="1400" dirty="0" smtClean="0">
                <a:solidFill>
                  <a:srgbClr val="51CF78"/>
                </a:solidFill>
                <a:latin typeface="Broadway"/>
                <a:ea typeface="+mj-ea"/>
                <a:cs typeface="+mj-cs"/>
              </a:defRPr>
            </a:lvl1pPr>
          </a:lstStyle>
          <a:p>
            <a:endParaRPr lang="fr-FR" dirty="0">
              <a:solidFill>
                <a:srgbClr val="339966"/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 userDrawn="1"/>
        </p:nvSpPr>
        <p:spPr bwMode="auto">
          <a:xfrm>
            <a:off x="260648" y="992560"/>
            <a:ext cx="6408712" cy="8568952"/>
          </a:xfrm>
          <a:prstGeom prst="rect">
            <a:avLst/>
          </a:prstGeom>
          <a:noFill/>
          <a:ln w="9525" algn="in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FAD8-9CEF-4DFD-8A5E-AE878C33E7F4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Picture 2" descr="LogoHA">
            <a:extLst>
              <a:ext uri="{FF2B5EF4-FFF2-40B4-BE49-F238E27FC236}">
                <a16:creationId xmlns="" xmlns:a16="http://schemas.microsoft.com/office/drawing/2014/main" id="{2048C167-6D14-4BA8-A0CE-D8A972CDF3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724" y="135042"/>
            <a:ext cx="825012" cy="789041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>
            <a:outerShdw dist="50800" dir="5400000" algn="ctr" rotWithShape="0">
              <a:srgbClr val="000000">
                <a:alpha val="43137"/>
              </a:srgbClr>
            </a:outerShdw>
            <a:softEdge rad="50800"/>
          </a:effectLst>
        </p:spPr>
      </p:pic>
      <p:sp>
        <p:nvSpPr>
          <p:cNvPr id="9" name="Espace réservé du titre 1">
            <a:extLst>
              <a:ext uri="{FF2B5EF4-FFF2-40B4-BE49-F238E27FC236}">
                <a16:creationId xmlns="" xmlns:a16="http://schemas.microsoft.com/office/drawing/2014/main" id="{AE22FFBE-E3CC-4127-BB57-02B369E8DB23}"/>
              </a:ext>
            </a:extLst>
          </p:cNvPr>
          <p:cNvSpPr txBox="1">
            <a:spLocks/>
          </p:cNvSpPr>
          <p:nvPr userDrawn="1"/>
        </p:nvSpPr>
        <p:spPr>
          <a:xfrm>
            <a:off x="836712" y="-168825"/>
            <a:ext cx="5462364" cy="1127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fr-FR" sz="2400" kern="1400" dirty="0" smtClean="0">
                <a:solidFill>
                  <a:srgbClr val="51CF78"/>
                </a:solidFill>
                <a:latin typeface="Broadway"/>
                <a:ea typeface="+mj-ea"/>
                <a:cs typeface="+mj-cs"/>
              </a:defRPr>
            </a:lvl1pPr>
          </a:lstStyle>
          <a:p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12" name="Espace réservé du texte 3">
            <a:extLst>
              <a:ext uri="{FF2B5EF4-FFF2-40B4-BE49-F238E27FC236}">
                <a16:creationId xmlns="" xmlns:a16="http://schemas.microsoft.com/office/drawing/2014/main" id="{5B44CF15-B0DC-46A0-BC79-33EBC08A46CD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227724" y="992561"/>
            <a:ext cx="6369628" cy="8580282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="" xmlns:p14="http://schemas.microsoft.com/office/powerpoint/2010/main" val="698885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92D050">
                <a:alpha val="17000"/>
              </a:srgbClr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08720" y="81437"/>
            <a:ext cx="5462364" cy="1127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92696" y="1208584"/>
            <a:ext cx="5678388" cy="4093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069160" y="946615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7C8BA-565E-412A-BA14-0AB0B1F447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0" r:id="rId2"/>
    <p:sldLayoutId id="2147483649" r:id="rId3"/>
    <p:sldLayoutId id="2147483653" r:id="rId4"/>
    <p:sldLayoutId id="2147483664" r:id="rId5"/>
    <p:sldLayoutId id="2147483662" r:id="rId6"/>
    <p:sldLayoutId id="2147483661" r:id="rId7"/>
    <p:sldLayoutId id="2147483656" r:id="rId8"/>
    <p:sldLayoutId id="2147483663" r:id="rId9"/>
    <p:sldLayoutId id="2147483652" r:id="rId10"/>
    <p:sldLayoutId id="2147483651" r:id="rId11"/>
    <p:sldLayoutId id="2147483657" r:id="rId12"/>
    <p:sldLayoutId id="2147483658" r:id="rId13"/>
    <p:sldLayoutId id="2147483659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fr-FR" sz="2400" kern="1400" dirty="0" smtClean="0">
          <a:solidFill>
            <a:srgbClr val="51CF78"/>
          </a:solidFill>
          <a:latin typeface="Broadway"/>
          <a:ea typeface="+mj-ea"/>
          <a:cs typeface="+mj-cs"/>
        </a:defRPr>
      </a:lvl1pPr>
    </p:titleStyle>
    <p:bodyStyle>
      <a:lvl1pPr marL="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0" lang="fr-FR" sz="1400" b="1" i="0" u="none" strike="noStrike" kern="1200" cap="none" normalizeH="0" baseline="0" dirty="0" smtClean="0">
          <a:ln>
            <a:noFill/>
          </a:ln>
          <a:solidFill>
            <a:srgbClr val="007934"/>
          </a:solidFill>
          <a:effectLst/>
          <a:latin typeface="Comic Sans MS" pitchFamily="66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nouvelenvol.hautesalpes@gmail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149180" y="516523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70C0"/>
                </a:solidFill>
                <a:latin typeface="Broadway" pitchFamily="82" charset="0"/>
              </a:rPr>
              <a:t>Page 1/2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FAD8-9CEF-4DFD-8A5E-AE878C33E7F4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30324" y="721788"/>
            <a:ext cx="6597352" cy="8787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PARTICIPANT 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Nom / Prénom : __________________________________________________________________________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Date de naissance : ______________________________ Sexe : □ M       □ F 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Adresse : ________________________________________________________________________________</a:t>
            </a:r>
            <a:br>
              <a:rPr kumimoji="0" lang="fr-B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fr-B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Mail : ___________________________________________________________________________________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Etablissement fréquenté : _______________________  Référent : __________________________________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B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Ville de départ : ______________________ </a:t>
            </a:r>
            <a:r>
              <a:rPr lang="fr-BE" sz="11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N° portable : _________________________________________</a:t>
            </a:r>
            <a:endParaRPr kumimoji="0" lang="fr-B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1100" b="1" dirty="0">
                <a:latin typeface="Arial Black" pitchFamily="34" charset="0"/>
                <a:ea typeface="Calibri" pitchFamily="34" charset="0"/>
                <a:cs typeface="Times New Roman" pitchFamily="18" charset="0"/>
              </a:rPr>
              <a:t>PERSONNE EN CHARGE DE L’INSCRIPTION </a:t>
            </a:r>
            <a:endParaRPr lang="fr-FR" sz="1100" b="1" dirty="0"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BE" sz="11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Nom / Prénom : ____________________________ Qualité : ______________________________________ </a:t>
            </a:r>
            <a:r>
              <a:rPr kumimoji="0" lang="fr-B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fr-B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fr-B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Adresse (si différente ci-dessus) : _______________________________________________________________________________________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BE" sz="11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Mail : __________________________________________________________________________________</a:t>
            </a:r>
            <a:br>
              <a:rPr lang="fr-BE" sz="1100" dirty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fr-BE" sz="11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N° fixe : _______________________          	N° portable : _____________________________________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fr-BE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100" b="1" dirty="0">
                <a:latin typeface="Arial Black" pitchFamily="34" charset="0"/>
                <a:ea typeface="Calibri" pitchFamily="34" charset="0"/>
                <a:cs typeface="Times New Roman" pitchFamily="18" charset="0"/>
              </a:rPr>
              <a:t>PERSONNE A PREVENIR EN CAS D’URGENCE </a:t>
            </a:r>
            <a:r>
              <a:rPr kumimoji="0" lang="fr-BE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fr-BE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fr-B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Nom / Prénom : ____________________________ Qualité : ______________________________________</a:t>
            </a:r>
            <a:br>
              <a:rPr kumimoji="0" lang="fr-B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fr-B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Adresse : _______________________________________________________________________________</a:t>
            </a:r>
            <a:br>
              <a:rPr kumimoji="0" lang="fr-B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fr-B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Mail : __________________________________________________________________________________</a:t>
            </a:r>
            <a:br>
              <a:rPr kumimoji="0" lang="fr-B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fr-B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N° fixe : _______________________          	N° portable : _____________________________________</a:t>
            </a:r>
            <a:endParaRPr lang="fr-FR" sz="1100" dirty="0"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</a:pPr>
            <a:r>
              <a:rPr lang="fr-BE" sz="1100" b="1" dirty="0">
                <a:latin typeface="Arial Black" pitchFamily="34" charset="0"/>
                <a:ea typeface="Calibri" pitchFamily="34" charset="0"/>
                <a:cs typeface="Times New Roman" pitchFamily="18" charset="0"/>
              </a:rPr>
              <a:t>PAYEUR DU SEJOUR </a:t>
            </a:r>
            <a:r>
              <a:rPr kumimoji="0" lang="fr-B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fr-B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fr-BE" sz="11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Nom / Prénom : ____________________________ Qualité : ______________________________________</a:t>
            </a:r>
            <a:br>
              <a:rPr lang="fr-BE" sz="1100" dirty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fr-BE" sz="11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Adresse : _______________________________________________________________________________</a:t>
            </a:r>
            <a:br>
              <a:rPr lang="fr-BE" sz="1100" dirty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fr-BE" sz="11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Mail : __________________________________________________________________________________</a:t>
            </a:r>
            <a:br>
              <a:rPr lang="fr-BE" sz="1100" dirty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fr-BE" sz="11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N° fixe : _______________________          	N° portable : _____________________________________</a:t>
            </a:r>
            <a:endParaRPr lang="fr-BE" sz="11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J</a:t>
            </a:r>
            <a:r>
              <a:rPr kumimoji="0" lang="fr-B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 soussigné (e)……..……………………………….…………. agissant en qualité de ……………………..……….…… m’engage à respecter les conditions générales de vente incluses dans la brochure Nouvel Envol 05. </a:t>
            </a:r>
            <a:br>
              <a:rPr kumimoji="0" lang="fr-B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fr-B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Je reconnais avoir pris connaissance des modalités d’inscription ainsi que des conditions d’annulation.</a:t>
            </a:r>
            <a:endParaRPr kumimoji="0" 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fr-B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fr-B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 ________________________________    À ____________________________________</a:t>
            </a:r>
            <a:br>
              <a:rPr kumimoji="0" lang="fr-B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fr-BE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B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Nom et signature du participant ou du représentant légal le cas échéant.</a:t>
            </a:r>
            <a:r>
              <a:rPr kumimoji="0" lang="fr-B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B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CFDC7551-EE6F-44D9-9578-4E2C3E59857F}"/>
              </a:ext>
            </a:extLst>
          </p:cNvPr>
          <p:cNvSpPr txBox="1"/>
          <p:nvPr/>
        </p:nvSpPr>
        <p:spPr>
          <a:xfrm>
            <a:off x="980728" y="263085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70C0"/>
                </a:solidFill>
                <a:latin typeface="Broadway" panose="04040905080B02020502" pitchFamily="82" charset="0"/>
              </a:rPr>
              <a:t>Bulletin de réservation </a:t>
            </a:r>
            <a:r>
              <a:rPr lang="fr-FR" sz="2000" dirty="0" smtClean="0">
                <a:solidFill>
                  <a:srgbClr val="0070C0"/>
                </a:solidFill>
                <a:latin typeface="Broadway" panose="04040905080B02020502" pitchFamily="82" charset="0"/>
              </a:rPr>
              <a:t>2022/2023 </a:t>
            </a:r>
            <a:endParaRPr lang="fr-FR" sz="2000" dirty="0">
              <a:solidFill>
                <a:srgbClr val="0070C0"/>
              </a:solidFill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4007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="" xmlns:a16="http://schemas.microsoft.com/office/drawing/2014/main" id="{75BDFCB7-F711-4760-AD82-3D65CB287F7C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260648" y="1064568"/>
            <a:ext cx="6369628" cy="3384376"/>
          </a:xfrm>
        </p:spPr>
        <p:txBody>
          <a:bodyPr>
            <a:normAutofit fontScale="92500" lnSpcReduction="10000"/>
          </a:bodyPr>
          <a:lstStyle/>
          <a:p>
            <a:endParaRPr lang="fr-BE" sz="1600" dirty="0"/>
          </a:p>
          <a:p>
            <a:endParaRPr lang="fr-BE" sz="1900" dirty="0"/>
          </a:p>
          <a:p>
            <a:endParaRPr lang="fr-BE" sz="1600" dirty="0"/>
          </a:p>
          <a:p>
            <a:r>
              <a:rPr lang="fr-BE" sz="1600" dirty="0"/>
              <a:t> </a:t>
            </a:r>
          </a:p>
          <a:p>
            <a:endParaRPr lang="fr-BE" sz="1600" dirty="0"/>
          </a:p>
          <a:p>
            <a:endParaRPr lang="fr-BE" sz="1600" dirty="0"/>
          </a:p>
          <a:p>
            <a:endParaRPr lang="fr-FR" sz="1600" dirty="0"/>
          </a:p>
          <a:p>
            <a:r>
              <a:rPr lang="fr-BE" sz="1050" dirty="0"/>
              <a:t/>
            </a:r>
            <a:br>
              <a:rPr lang="fr-BE" sz="1050" dirty="0"/>
            </a:br>
            <a:r>
              <a:rPr lang="fr-BE" sz="1050" dirty="0"/>
              <a:t> </a:t>
            </a:r>
            <a:endParaRPr lang="fr-FR" sz="3200" dirty="0"/>
          </a:p>
          <a:p>
            <a:r>
              <a:rPr lang="fr-BE" sz="800" dirty="0"/>
              <a:t> </a:t>
            </a:r>
            <a:endParaRPr lang="fr-FR" sz="800" dirty="0"/>
          </a:p>
          <a:p>
            <a:endParaRPr lang="fr-FR" sz="3200" dirty="0"/>
          </a:p>
          <a:p>
            <a:r>
              <a:rPr lang="fr-BE" sz="3200" dirty="0"/>
              <a:t> </a:t>
            </a:r>
          </a:p>
          <a:p>
            <a:endParaRPr lang="fr-FR" sz="3200" dirty="0"/>
          </a:p>
          <a:p>
            <a:endParaRPr lang="fr-BE" sz="1600" dirty="0"/>
          </a:p>
          <a:p>
            <a:endParaRPr lang="fr-BE" sz="1600" dirty="0"/>
          </a:p>
          <a:p>
            <a:endParaRPr lang="fr-FR" sz="600" dirty="0"/>
          </a:p>
        </p:txBody>
      </p:sp>
      <p:sp>
        <p:nvSpPr>
          <p:cNvPr id="5" name="Rectangle 4"/>
          <p:cNvSpPr/>
          <p:nvPr/>
        </p:nvSpPr>
        <p:spPr>
          <a:xfrm>
            <a:off x="164917" y="8129298"/>
            <a:ext cx="6408712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1600" u="sng" dirty="0">
                <a:solidFill>
                  <a:srgbClr val="339966"/>
                </a:solidFill>
                <a:latin typeface="Broadway" pitchFamily="82" charset="0"/>
              </a:rPr>
              <a:t>Règlement :</a:t>
            </a:r>
            <a:r>
              <a:rPr lang="fr-BE" sz="1600" dirty="0">
                <a:solidFill>
                  <a:srgbClr val="339966"/>
                </a:solidFill>
                <a:latin typeface="Broadway" pitchFamily="82" charset="0"/>
              </a:rPr>
              <a:t> </a:t>
            </a:r>
            <a:endParaRPr lang="fr-FR" sz="1600" dirty="0">
              <a:solidFill>
                <a:srgbClr val="339966"/>
              </a:solidFill>
              <a:latin typeface="Broadway" pitchFamily="82" charset="0"/>
            </a:endParaRPr>
          </a:p>
          <a:p>
            <a:r>
              <a:rPr lang="fr-BE" sz="1200" dirty="0"/>
              <a:t/>
            </a:r>
            <a:br>
              <a:rPr lang="fr-BE" sz="1200" dirty="0"/>
            </a:br>
            <a:r>
              <a:rPr lang="fr-BE" sz="1100" dirty="0"/>
              <a:t>- </a:t>
            </a:r>
            <a:r>
              <a:rPr lang="fr-BE" sz="1200" dirty="0"/>
              <a:t>par chèque, chèques-vacances : à l’ordre de Nouvel Envol Hautes-Alpes</a:t>
            </a:r>
            <a:br>
              <a:rPr lang="fr-BE" sz="1200" dirty="0"/>
            </a:br>
            <a:r>
              <a:rPr lang="fr-BE" sz="1200" dirty="0"/>
              <a:t>- par virement : IBAN : FR 76 1131 5000 0108 0083 6142 680 / BIC : CEPAFRPP131 </a:t>
            </a:r>
            <a:br>
              <a:rPr lang="fr-BE" sz="1200" dirty="0"/>
            </a:br>
            <a:r>
              <a:rPr lang="fr-BE" sz="1200" dirty="0"/>
              <a:t>- en espèces </a:t>
            </a:r>
            <a:endParaRPr lang="fr-FR" sz="1200" dirty="0"/>
          </a:p>
          <a:p>
            <a:pPr algn="ctr"/>
            <a:r>
              <a:rPr lang="fr-BE" sz="1100" dirty="0"/>
              <a:t> </a:t>
            </a:r>
            <a:r>
              <a:rPr lang="fr-BE" sz="1100" b="1" dirty="0"/>
              <a:t>Nouvel Envol Hautes-Alpes - 7 rue des Rémouleurs - 05200 EMBRUN </a:t>
            </a:r>
            <a:br>
              <a:rPr lang="fr-BE" sz="1100" b="1" dirty="0"/>
            </a:br>
            <a:r>
              <a:rPr lang="fr-BE" sz="1100" b="1" dirty="0"/>
              <a:t>Téléphone : 09 70 93 05 94</a:t>
            </a:r>
          </a:p>
          <a:p>
            <a:pPr algn="ctr"/>
            <a:r>
              <a:rPr lang="fr-BE" sz="1100" b="1" dirty="0"/>
              <a:t>E-mail : </a:t>
            </a:r>
            <a:r>
              <a:rPr lang="fr-BE" sz="1100" b="1" dirty="0">
                <a:hlinkClick r:id="rId2"/>
              </a:rPr>
              <a:t>nouvelenvol.hautesalpes@gmail.com</a:t>
            </a:r>
            <a:r>
              <a:rPr lang="fr-BE" sz="1100" b="1" dirty="0"/>
              <a:t>	</a:t>
            </a:r>
            <a:r>
              <a:rPr lang="fr-BE" sz="800" b="1" dirty="0"/>
              <a:t/>
            </a:r>
            <a:br>
              <a:rPr lang="fr-BE" sz="800" b="1" dirty="0"/>
            </a:br>
            <a:endParaRPr lang="fr-FR" sz="800" dirty="0"/>
          </a:p>
        </p:txBody>
      </p:sp>
      <p:sp>
        <p:nvSpPr>
          <p:cNvPr id="6" name="ZoneTexte 5"/>
          <p:cNvSpPr txBox="1"/>
          <p:nvPr/>
        </p:nvSpPr>
        <p:spPr>
          <a:xfrm>
            <a:off x="4941168" y="504472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70C0"/>
                </a:solidFill>
                <a:latin typeface="Broadway" pitchFamily="82" charset="0"/>
              </a:rPr>
              <a:t>Page 2/2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FAD8-9CEF-4DFD-8A5E-AE878C33E7F4}" type="slidenum">
              <a:rPr lang="fr-FR" smtClean="0"/>
              <a:pPr/>
              <a:t>2</a:t>
            </a:fld>
            <a:endParaRPr lang="fr-FR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47840794"/>
              </p:ext>
            </p:extLst>
          </p:nvPr>
        </p:nvGraphicFramePr>
        <p:xfrm>
          <a:off x="260648" y="1665219"/>
          <a:ext cx="6408712" cy="2036613"/>
        </p:xfrm>
        <a:graphic>
          <a:graphicData uri="http://schemas.openxmlformats.org/drawingml/2006/table">
            <a:tbl>
              <a:tblPr/>
              <a:tblGrid>
                <a:gridCol w="17478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164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809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3481">
                  <a:extLst>
                    <a:ext uri="{9D8B030D-6E8A-4147-A177-3AD203B41FA5}">
                      <a16:colId xmlns="" xmlns:a16="http://schemas.microsoft.com/office/drawing/2014/main" val="2866108973"/>
                    </a:ext>
                  </a:extLst>
                </a:gridCol>
                <a:gridCol w="13400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3483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Mini-séjour(s) choisi(s)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Dates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Tarif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Surcout</a:t>
                      </a:r>
                      <a:br>
                        <a:rPr lang="fr-FR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fr-FR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transport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Assurance</a:t>
                      </a:r>
                      <a:br>
                        <a:rPr lang="fr-FR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fr-FR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Annulation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9733">
                <a:tc>
                  <a:txBody>
                    <a:bodyPr/>
                    <a:lstStyle/>
                    <a:p>
                      <a:pPr algn="ctr" rtl="0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9234">
                <a:tc>
                  <a:txBody>
                    <a:bodyPr/>
                    <a:lstStyle/>
                    <a:p>
                      <a:pPr algn="ctr" rtl="0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 Light"/>
                      </a:endParaRPr>
                    </a:p>
                    <a:p>
                      <a:pPr algn="ctr" rtl="0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9234">
                <a:tc>
                  <a:txBody>
                    <a:bodyPr/>
                    <a:lstStyle/>
                    <a:p>
                      <a:pPr algn="ctr" rtl="0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 Light"/>
                      </a:endParaRPr>
                    </a:p>
                    <a:p>
                      <a:pPr algn="ctr" rtl="0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9234">
                <a:tc>
                  <a:txBody>
                    <a:bodyPr/>
                    <a:lstStyle/>
                    <a:p>
                      <a:pPr algn="ctr" rtl="0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 Light"/>
                      </a:endParaRPr>
                    </a:p>
                    <a:p>
                      <a:pPr algn="ctr" rtl="0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9234">
                <a:tc>
                  <a:txBody>
                    <a:bodyPr/>
                    <a:lstStyle/>
                    <a:p>
                      <a:pPr algn="ctr" rtl="0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 Light"/>
                      </a:endParaRPr>
                    </a:p>
                    <a:p>
                      <a:pPr algn="ctr" rtl="0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15983F1E-8205-40B2-8942-A855D5971626}"/>
              </a:ext>
            </a:extLst>
          </p:cNvPr>
          <p:cNvSpPr txBox="1"/>
          <p:nvPr/>
        </p:nvSpPr>
        <p:spPr>
          <a:xfrm>
            <a:off x="265745" y="1099047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omic Sans MS" panose="030F0702030302020204" pitchFamily="66" charset="0"/>
              </a:rPr>
              <a:t>Compléter les cases correspondantes pour les mini séjours à réserver et les assurances annulations souhaitées correspondantes :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B274D698-3579-447F-B16E-745A628B2867}"/>
              </a:ext>
            </a:extLst>
          </p:cNvPr>
          <p:cNvSpPr txBox="1"/>
          <p:nvPr/>
        </p:nvSpPr>
        <p:spPr>
          <a:xfrm>
            <a:off x="2420888" y="3797366"/>
            <a:ext cx="838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TOTAL  A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2FD1DF4F-9C9C-4D36-BC6F-3B5191A5BE32}"/>
              </a:ext>
            </a:extLst>
          </p:cNvPr>
          <p:cNvSpPr txBox="1"/>
          <p:nvPr/>
        </p:nvSpPr>
        <p:spPr>
          <a:xfrm>
            <a:off x="3864684" y="3827169"/>
            <a:ext cx="838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TOTAL  B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E65EC68D-115B-48C2-9678-7076EB76E6DB}"/>
              </a:ext>
            </a:extLst>
          </p:cNvPr>
          <p:cNvSpPr txBox="1"/>
          <p:nvPr/>
        </p:nvSpPr>
        <p:spPr>
          <a:xfrm>
            <a:off x="5229037" y="3848986"/>
            <a:ext cx="838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TOTAL  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7D2F579D-BD16-44AD-AADE-DEE9B3C8D4D7}"/>
              </a:ext>
            </a:extLst>
          </p:cNvPr>
          <p:cNvSpPr/>
          <p:nvPr/>
        </p:nvSpPr>
        <p:spPr>
          <a:xfrm>
            <a:off x="3288548" y="3818732"/>
            <a:ext cx="580412" cy="3904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5D2B6C3-A572-4C4B-AD1E-DA77292860F1}"/>
              </a:ext>
            </a:extLst>
          </p:cNvPr>
          <p:cNvSpPr/>
          <p:nvPr/>
        </p:nvSpPr>
        <p:spPr>
          <a:xfrm>
            <a:off x="4699248" y="3785061"/>
            <a:ext cx="548475" cy="3680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00E2F15B-3B49-4E88-8034-A322F7EB38B9}"/>
              </a:ext>
            </a:extLst>
          </p:cNvPr>
          <p:cNvSpPr/>
          <p:nvPr/>
        </p:nvSpPr>
        <p:spPr>
          <a:xfrm>
            <a:off x="6018442" y="3806261"/>
            <a:ext cx="611834" cy="3932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="" xmlns:a16="http://schemas.microsoft.com/office/drawing/2014/main" id="{7E82BDEC-426D-4CE6-AA2A-07192925A1D6}"/>
              </a:ext>
            </a:extLst>
          </p:cNvPr>
          <p:cNvSpPr txBox="1"/>
          <p:nvPr/>
        </p:nvSpPr>
        <p:spPr>
          <a:xfrm>
            <a:off x="221564" y="4313051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omic Sans MS" panose="030F0702030302020204" pitchFamily="66" charset="0"/>
              </a:rPr>
              <a:t>Prestations complémentaires obligatoires, indispensables lors de la première inscription de la saison :</a:t>
            </a:r>
          </a:p>
        </p:txBody>
      </p:sp>
      <p:graphicFrame>
        <p:nvGraphicFramePr>
          <p:cNvPr id="16" name="Tableau 16">
            <a:extLst>
              <a:ext uri="{FF2B5EF4-FFF2-40B4-BE49-F238E27FC236}">
                <a16:creationId xmlns="" xmlns:a16="http://schemas.microsoft.com/office/drawing/2014/main" id="{9F57E392-1B5A-4C8F-8740-FB95AA305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59127671"/>
              </p:ext>
            </p:extLst>
          </p:nvPr>
        </p:nvGraphicFramePr>
        <p:xfrm>
          <a:off x="921386" y="4857645"/>
          <a:ext cx="4257745" cy="2307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="" xmlns:a16="http://schemas.microsoft.com/office/drawing/2014/main" val="3271555005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42134475"/>
                    </a:ext>
                  </a:extLst>
                </a:gridCol>
                <a:gridCol w="1377425">
                  <a:extLst>
                    <a:ext uri="{9D8B030D-6E8A-4147-A177-3AD203B41FA5}">
                      <a16:colId xmlns="" xmlns:a16="http://schemas.microsoft.com/office/drawing/2014/main" val="1748860178"/>
                    </a:ext>
                  </a:extLst>
                </a:gridCol>
              </a:tblGrid>
              <a:tr h="429257">
                <a:tc gridSpan="2"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Adhésion à l’association  Nouvel Envol 05</a:t>
                      </a:r>
                      <a:br>
                        <a:rPr lang="fr-FR" sz="1200" dirty="0">
                          <a:solidFill>
                            <a:schemeClr val="tx1"/>
                          </a:solidFill>
                        </a:rPr>
                      </a:b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Saison 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2022/2023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15€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89349006"/>
                  </a:ext>
                </a:extLst>
              </a:tr>
              <a:tr h="429257">
                <a:tc gridSpan="2">
                  <a:txBody>
                    <a:bodyPr/>
                    <a:lstStyle/>
                    <a:p>
                      <a:r>
                        <a:rPr lang="fr-FR" sz="1200" dirty="0"/>
                        <a:t>Licence Sport Adapté</a:t>
                      </a:r>
                      <a:r>
                        <a:rPr lang="fr-FR" dirty="0"/>
                        <a:t/>
                      </a:r>
                      <a:br>
                        <a:rPr lang="fr-FR" dirty="0"/>
                      </a:br>
                      <a:r>
                        <a:rPr lang="fr-FR" sz="1200" dirty="0"/>
                        <a:t>Saison </a:t>
                      </a:r>
                      <a:r>
                        <a:rPr lang="fr-FR" sz="1200" dirty="0" smtClean="0"/>
                        <a:t>2022/2023</a:t>
                      </a:r>
                      <a:endParaRPr lang="fr-F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40€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45979515"/>
                  </a:ext>
                </a:extLst>
              </a:tr>
              <a:tr h="348175">
                <a:tc rowSpan="4">
                  <a:txBody>
                    <a:bodyPr/>
                    <a:lstStyle/>
                    <a:p>
                      <a:endParaRPr lang="fr-FR" sz="1200" dirty="0"/>
                    </a:p>
                    <a:p>
                      <a:endParaRPr lang="fr-FR" sz="1200" dirty="0"/>
                    </a:p>
                    <a:p>
                      <a:endParaRPr lang="fr-FR" sz="1200" dirty="0"/>
                    </a:p>
                    <a:p>
                      <a:r>
                        <a:rPr lang="fr-FR" sz="1200" dirty="0"/>
                        <a:t>Option d’assurance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RC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0,85</a:t>
                      </a:r>
                      <a:r>
                        <a:rPr lang="fr-FR" sz="1200" dirty="0"/>
                        <a:t>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3720500"/>
                  </a:ext>
                </a:extLst>
              </a:tr>
              <a:tr h="34817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1,85€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49620082"/>
                  </a:ext>
                </a:extLst>
              </a:tr>
              <a:tr h="34817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4,5€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66685016"/>
                  </a:ext>
                </a:extLst>
              </a:tr>
              <a:tr h="34817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B3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9.05€ 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13618844"/>
                  </a:ext>
                </a:extLst>
              </a:tr>
            </a:tbl>
          </a:graphicData>
        </a:graphic>
      </p:graphicFrame>
      <p:pic>
        <p:nvPicPr>
          <p:cNvPr id="18" name="Image 17" descr="RÃ©sultat de recherche d'images pour &quot;logo ancv&quot;">
            <a:extLst>
              <a:ext uri="{FF2B5EF4-FFF2-40B4-BE49-F238E27FC236}">
                <a16:creationId xmlns="" xmlns:a16="http://schemas.microsoft.com/office/drawing/2014/main" id="{EA45E2F1-1B41-405E-B7EF-BBB3E1DEBF5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133" y="8552160"/>
            <a:ext cx="900100" cy="338768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ZoneTexte 18">
            <a:extLst>
              <a:ext uri="{FF2B5EF4-FFF2-40B4-BE49-F238E27FC236}">
                <a16:creationId xmlns="" xmlns:a16="http://schemas.microsoft.com/office/drawing/2014/main" id="{9CFAF77A-01A5-40AD-9611-CFB320AB018E}"/>
              </a:ext>
            </a:extLst>
          </p:cNvPr>
          <p:cNvSpPr txBox="1"/>
          <p:nvPr/>
        </p:nvSpPr>
        <p:spPr>
          <a:xfrm>
            <a:off x="3006499" y="7247674"/>
            <a:ext cx="838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TOTAL  D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921FE91F-1615-4849-B2DD-E9CC66BA8C70}"/>
              </a:ext>
            </a:extLst>
          </p:cNvPr>
          <p:cNvSpPr/>
          <p:nvPr/>
        </p:nvSpPr>
        <p:spPr>
          <a:xfrm>
            <a:off x="3926671" y="7264231"/>
            <a:ext cx="1252460" cy="3257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0000</a:t>
            </a:r>
            <a:endParaRPr lang="fr-FR" dirty="0"/>
          </a:p>
        </p:txBody>
      </p:sp>
      <p:sp>
        <p:nvSpPr>
          <p:cNvPr id="21" name="ZoneTexte 20">
            <a:extLst>
              <a:ext uri="{FF2B5EF4-FFF2-40B4-BE49-F238E27FC236}">
                <a16:creationId xmlns="" xmlns:a16="http://schemas.microsoft.com/office/drawing/2014/main" id="{B3650C74-3A18-4478-B3C2-19D6526E3C46}"/>
              </a:ext>
            </a:extLst>
          </p:cNvPr>
          <p:cNvSpPr txBox="1"/>
          <p:nvPr/>
        </p:nvSpPr>
        <p:spPr>
          <a:xfrm>
            <a:off x="37372" y="7731313"/>
            <a:ext cx="4903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Montant inscription : TOTAL A + TOTAL B + TOTAL C + TOTAL D =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D858132F-350C-4573-8C8F-504D001080A1}"/>
              </a:ext>
            </a:extLst>
          </p:cNvPr>
          <p:cNvSpPr/>
          <p:nvPr/>
        </p:nvSpPr>
        <p:spPr>
          <a:xfrm>
            <a:off x="4841504" y="7691957"/>
            <a:ext cx="1252460" cy="3257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CD336609-9B8F-483D-95AF-83F0A7376FC3}"/>
              </a:ext>
            </a:extLst>
          </p:cNvPr>
          <p:cNvSpPr txBox="1"/>
          <p:nvPr/>
        </p:nvSpPr>
        <p:spPr>
          <a:xfrm>
            <a:off x="1048086" y="213056"/>
            <a:ext cx="4651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rgbClr val="0070C0"/>
                </a:solidFill>
                <a:latin typeface="Broadway" panose="04040905080B02020502" pitchFamily="82" charset="0"/>
              </a:rPr>
              <a:t>Bulletin de réservation  </a:t>
            </a:r>
          </a:p>
          <a:p>
            <a:pPr algn="ctr"/>
            <a:r>
              <a:rPr lang="fr-FR" sz="2000" dirty="0" smtClean="0">
                <a:solidFill>
                  <a:srgbClr val="0070C0"/>
                </a:solidFill>
                <a:latin typeface="Broadway" panose="04040905080B02020502" pitchFamily="82" charset="0"/>
              </a:rPr>
              <a:t>2022 </a:t>
            </a:r>
            <a:r>
              <a:rPr lang="fr-FR" sz="2000" dirty="0">
                <a:solidFill>
                  <a:srgbClr val="0070C0"/>
                </a:solidFill>
                <a:latin typeface="Broadway" panose="04040905080B02020502" pitchFamily="82" charset="0"/>
              </a:rPr>
              <a:t>/ </a:t>
            </a:r>
            <a:r>
              <a:rPr lang="fr-FR" sz="2000" dirty="0" smtClean="0">
                <a:solidFill>
                  <a:srgbClr val="0070C0"/>
                </a:solidFill>
                <a:latin typeface="Broadway" panose="04040905080B02020502" pitchFamily="82" charset="0"/>
              </a:rPr>
              <a:t>2023</a:t>
            </a:r>
            <a:endParaRPr lang="fr-FR" sz="2000" dirty="0">
              <a:solidFill>
                <a:srgbClr val="0070C0"/>
              </a:solidFill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40077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Vert jaun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4169</TotalTime>
  <Words>118</Words>
  <Application>Microsoft Office PowerPoint</Application>
  <PresentationFormat>Format A4 (210 x 297 mm)</PresentationFormat>
  <Paragraphs>73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Acer</dc:creator>
  <cp:lastModifiedBy>Acer</cp:lastModifiedBy>
  <cp:revision>594</cp:revision>
  <cp:lastPrinted>2020-07-02T13:04:11Z</cp:lastPrinted>
  <dcterms:created xsi:type="dcterms:W3CDTF">2018-10-30T09:07:22Z</dcterms:created>
  <dcterms:modified xsi:type="dcterms:W3CDTF">2022-07-18T06:34:49Z</dcterms:modified>
</cp:coreProperties>
</file>